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Gg9u8Hkv295ulVoNaqKhHW/eW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dc81b64d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g25dc81b64d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5dc81b64d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g25dc81b64d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dc81b64d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25dc81b64d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a6a8faf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g27a6a8faf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a6a8faf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7a6a8faf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081152e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f081152e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>
            <a:spLocks noGrp="1"/>
          </p:cNvSpPr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5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26" y="444924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2176272" y="2803922"/>
            <a:ext cx="5166300" cy="1191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Jonge mensen verbeteren hun landbouwproductie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ctrTitle"/>
          </p:nvPr>
        </p:nvSpPr>
        <p:spPr>
          <a:xfrm>
            <a:off x="397575" y="4089350"/>
            <a:ext cx="73659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In Myanmar helpt Kerk in Actie vrouwen en jongeren om op eigen benen te staan.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5dc81b64d9_0_16"/>
          <p:cNvSpPr txBox="1">
            <a:spLocks noGrp="1"/>
          </p:cNvSpPr>
          <p:nvPr>
            <p:ph type="ctrTitle"/>
          </p:nvPr>
        </p:nvSpPr>
        <p:spPr>
          <a:xfrm>
            <a:off x="902305" y="4065325"/>
            <a:ext cx="68730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In tien dorpen leren jongeren en vrouwen hun landbouwproductie te verbeteren.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dc81b64d9_0_8"/>
          <p:cNvSpPr txBox="1">
            <a:spLocks noGrp="1"/>
          </p:cNvSpPr>
          <p:nvPr>
            <p:ph type="ctrTitle"/>
          </p:nvPr>
        </p:nvSpPr>
        <p:spPr>
          <a:xfrm>
            <a:off x="397575" y="4089350"/>
            <a:ext cx="73779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Ook leren zij hoe ze hun gewassen zelf kunnen gebruiken, of kunnen verwerken tot consumentenproducten voor de verkoop.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dc81b64d9_0_12"/>
          <p:cNvSpPr txBox="1">
            <a:spLocks noGrp="1"/>
          </p:cNvSpPr>
          <p:nvPr>
            <p:ph type="ctrTitle"/>
          </p:nvPr>
        </p:nvSpPr>
        <p:spPr>
          <a:xfrm>
            <a:off x="397575" y="4089350"/>
            <a:ext cx="73779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Ester is één van hen. Zij leerde sojabonen te verbouwen. “Wij aten nooit sojabonen, maar er zitten heel veel voedingsstoffen in.”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a6a8faf10_0_1"/>
          <p:cNvSpPr txBox="1">
            <a:spLocks noGrp="1"/>
          </p:cNvSpPr>
          <p:nvPr>
            <p:ph type="ctrTitle"/>
          </p:nvPr>
        </p:nvSpPr>
        <p:spPr>
          <a:xfrm>
            <a:off x="397575" y="4089350"/>
            <a:ext cx="73899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Het toenemende geweld in Myanmar bemoeilijkt de uitvoering van dit project. Toch is dit project juist nu heel belangrijk: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a6a8faf10_0_5"/>
          <p:cNvSpPr txBox="1">
            <a:spLocks noGrp="1"/>
          </p:cNvSpPr>
          <p:nvPr>
            <p:ph type="ctrTitle"/>
          </p:nvPr>
        </p:nvSpPr>
        <p:spPr>
          <a:xfrm>
            <a:off x="397575" y="4089350"/>
            <a:ext cx="75219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dirty="0"/>
              <a:t>door </a:t>
            </a:r>
            <a:r>
              <a:rPr lang="en-US" dirty="0" err="1"/>
              <a:t>perspectief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bieden</a:t>
            </a:r>
            <a:r>
              <a:rPr lang="en-US" dirty="0"/>
              <a:t> </a:t>
            </a:r>
            <a:r>
              <a:rPr lang="en-US" dirty="0" err="1"/>
              <a:t>hoopt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project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jongeren</a:t>
            </a:r>
            <a:r>
              <a:rPr lang="en-US"/>
              <a:t> gerekruteerd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door </a:t>
            </a:r>
            <a:r>
              <a:rPr lang="en-US" dirty="0" err="1"/>
              <a:t>gewapende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33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081152e2d_0_0"/>
          <p:cNvSpPr txBox="1">
            <a:spLocks noGrp="1"/>
          </p:cNvSpPr>
          <p:nvPr>
            <p:ph type="ctrTitle"/>
          </p:nvPr>
        </p:nvSpPr>
        <p:spPr>
          <a:xfrm>
            <a:off x="2072615" y="640594"/>
            <a:ext cx="4460400" cy="3761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spcFirstLastPara="1" wrap="square" lIns="180000" tIns="216000" rIns="180000" bIns="2160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000" b="1"/>
              <a:t>Steun dit belangrijke werk met je bijdrage aan de collecte.</a:t>
            </a: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000" b="1"/>
              <a:t>Hartelijk dank voor je gift!</a:t>
            </a:r>
            <a:endParaRPr sz="3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Macintosh PowerPoint</Application>
  <PresentationFormat>Diavoorstelling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Jonge mensen verbeteren hun landbouwproductie</vt:lpstr>
      <vt:lpstr>In Myanmar helpt Kerk in Actie vrouwen en jongeren om op eigen benen te staan.</vt:lpstr>
      <vt:lpstr>In tien dorpen leren jongeren en vrouwen hun landbouwproductie te verbeteren.</vt:lpstr>
      <vt:lpstr>Ook leren zij hoe ze hun gewassen zelf kunnen gebruiken, of kunnen verwerken tot consumentenproducten voor de verkoop. </vt:lpstr>
      <vt:lpstr>Ester is één van hen. Zij leerde sojabonen te verbouwen. “Wij aten nooit sojabonen, maar er zitten heel veel voedingsstoffen in.”</vt:lpstr>
      <vt:lpstr>Het toenemende geweld in Myanmar bemoeilijkt de uitvoering van dit project. Toch is dit project juist nu heel belangrijk:</vt:lpstr>
      <vt:lpstr>door perspectief te bieden hoopt dit project te voorkomen dat jongeren gerekruteerd worden door gewapende groepen.</vt:lpstr>
      <vt:lpstr> Steun dit belangrijke werk met je bijdrage aan de collecte.   Hartelijk dank voor je gift!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Jonge mensen verbeteren hun landbouwproductie</dc:title>
  <dc:creator>Jos Almekinders</dc:creator>
  <cp:lastModifiedBy>heleenpl heleenpl</cp:lastModifiedBy>
  <cp:revision>1</cp:revision>
  <dcterms:created xsi:type="dcterms:W3CDTF">2021-05-20T07:04:40Z</dcterms:created>
  <dcterms:modified xsi:type="dcterms:W3CDTF">2023-08-31T16:35:18Z</dcterms:modified>
</cp:coreProperties>
</file>